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08" autoAdjust="0"/>
  </p:normalViewPr>
  <p:slideViewPr>
    <p:cSldViewPr>
      <p:cViewPr varScale="1">
        <p:scale>
          <a:sx n="83" d="100"/>
          <a:sy n="83" d="100"/>
        </p:scale>
        <p:origin x="14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通用_蓝">
  <a:themeElements>
    <a:clrScheme name="通用_蓝 13">
      <a:dk1>
        <a:srgbClr val="000000"/>
      </a:dk1>
      <a:lt1>
        <a:srgbClr val="FFFFFF"/>
      </a:lt1>
      <a:dk2>
        <a:srgbClr val="FFFFFF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通用_蓝">
      <a:majorFont>
        <a:latin typeface="Arial"/>
        <a:ea typeface="隶书"/>
        <a:cs typeface=""/>
      </a:majorFont>
      <a:minorFont>
        <a:latin typeface="Arial"/>
        <a:ea typeface="华文新魏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通用_蓝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通用_蓝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通用_蓝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通用_蓝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通用_蓝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通用_蓝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通用_蓝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通用_蓝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通用_蓝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通用_蓝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通用_蓝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通用_蓝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通用_蓝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蓝白</Template>
  <TotalTime>370</TotalTime>
  <Words>3131</Words>
  <Application>Microsoft Office PowerPoint</Application>
  <PresentationFormat>全屏显示(4:3)</PresentationFormat>
  <Paragraphs>107</Paragraphs>
  <Slides>24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24</vt:i4>
      </vt:variant>
    </vt:vector>
  </HeadingPairs>
  <TitlesOfParts>
    <vt:vector size="33" baseType="lpstr">
      <vt:lpstr>等线</vt:lpstr>
      <vt:lpstr>宋体</vt:lpstr>
      <vt:lpstr>Arial</vt:lpstr>
      <vt:lpstr>Calibri</vt:lpstr>
      <vt:lpstr>Constantia</vt:lpstr>
      <vt:lpstr>Wingdings 2</vt:lpstr>
      <vt:lpstr>通用_蓝</vt:lpstr>
      <vt:lpstr>1_通用_蓝</vt:lpstr>
      <vt:lpstr>流畅</vt:lpstr>
      <vt:lpstr>招标采购管理制度解读及网上商城 采购工作布置会</vt:lpstr>
      <vt:lpstr>《招标采购管理办法》解读</vt:lpstr>
      <vt:lpstr>《招标采购管理办法》解读</vt:lpstr>
      <vt:lpstr>《招标采购管理办法》解读</vt:lpstr>
      <vt:lpstr>《招标采购管理办法》解读</vt:lpstr>
      <vt:lpstr>《招标采购管理办法》解读</vt:lpstr>
      <vt:lpstr>《招标采购管理办法》解读</vt:lpstr>
      <vt:lpstr>《招标采购管理办法》解读</vt:lpstr>
      <vt:lpstr>《招标采购管理办法》解读</vt:lpstr>
      <vt:lpstr>《招标采购管理办法》解读</vt:lpstr>
      <vt:lpstr>《网上商城采购实施细则》解读</vt:lpstr>
      <vt:lpstr>《网上商城采购实施细则》解读</vt:lpstr>
      <vt:lpstr>《网上商城采购实施细则》解读</vt:lpstr>
      <vt:lpstr>《网上商城采购实施细则》解读</vt:lpstr>
      <vt:lpstr>《网上商城采购实施细则》解读</vt:lpstr>
      <vt:lpstr>《网上商城采购实施细则》解读</vt:lpstr>
      <vt:lpstr>采购注意事项</vt:lpstr>
      <vt:lpstr>采购注意事项</vt:lpstr>
      <vt:lpstr>采购注意事项</vt:lpstr>
      <vt:lpstr>采购注意事项</vt:lpstr>
      <vt:lpstr>采购注意事项</vt:lpstr>
      <vt:lpstr>采购注意事项</vt:lpstr>
      <vt:lpstr>采购注意事项</vt:lpstr>
      <vt:lpstr>谢谢大家！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招标采购管理制度解读及网上商城 采购工作布置会</dc:title>
  <dc:creator>Administrator</dc:creator>
  <cp:lastModifiedBy>尹帅</cp:lastModifiedBy>
  <cp:revision>126</cp:revision>
  <dcterms:created xsi:type="dcterms:W3CDTF">2019-09-05T06:02:40Z</dcterms:created>
  <dcterms:modified xsi:type="dcterms:W3CDTF">2019-09-06T08:28:20Z</dcterms:modified>
</cp:coreProperties>
</file>